
<file path=[Content_Types].xml><?xml version="1.0" encoding="utf-8"?>
<Types xmlns="http://schemas.openxmlformats.org/package/2006/content-types">
  <Default Extension="bmp" ContentType="image/bmp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68" r:id="rId6"/>
    <p:sldId id="366" r:id="rId7"/>
    <p:sldId id="371" r:id="rId8"/>
    <p:sldId id="367" r:id="rId9"/>
    <p:sldId id="373" r:id="rId10"/>
    <p:sldId id="374" r:id="rId11"/>
    <p:sldId id="376" r:id="rId12"/>
    <p:sldId id="377" r:id="rId13"/>
    <p:sldId id="378" r:id="rId14"/>
    <p:sldId id="384" r:id="rId15"/>
    <p:sldId id="385" r:id="rId16"/>
    <p:sldId id="383" r:id="rId17"/>
    <p:sldId id="380" r:id="rId18"/>
    <p:sldId id="381" r:id="rId19"/>
    <p:sldId id="382" r:id="rId20"/>
    <p:sldId id="386" r:id="rId21"/>
    <p:sldId id="387" r:id="rId22"/>
    <p:sldId id="388" r:id="rId23"/>
    <p:sldId id="389" r:id="rId24"/>
    <p:sldId id="395" r:id="rId25"/>
    <p:sldId id="394" r:id="rId26"/>
    <p:sldId id="396" r:id="rId27"/>
    <p:sldId id="400" r:id="rId28"/>
    <p:sldId id="379" r:id="rId29"/>
    <p:sldId id="397" r:id="rId3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9C2F0B4-C915-4E12-9E37-A7B3BB5C9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0E6D08-692A-45D6-91B8-7317361CD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AA7C-6F80-4688-A335-4376D6AF0933}" type="datetime1">
              <a:rPr lang="nl-NL" smtClean="0"/>
              <a:t>4-10-2021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ABFCBF-A61C-497A-92CF-5D00E2369C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ECF69C-1F96-474A-99E9-82480D656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3EF6-E009-4528-A2B8-C70A53E59A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38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F901-097D-44EB-9F3E-FBEA83649BF5}" type="datetime1">
              <a:rPr lang="nl-NL" smtClean="0"/>
              <a:pPr/>
              <a:t>4-10-2021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C922-E2CD-4768-89F2-1664AD72D2C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5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40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e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1138D10-D492-474E-9877-161D10958497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04B13-800E-4AA8-8B04-7D2DABF8AEBA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536B929-3489-4EFF-B2B8-777D227BEB32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F385CE5-3FC0-4A70-AE51-5E045F440DB8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e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Rechte verbindingslijn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D10E96E-28B6-48A4-8B4E-77DC7E918607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439B7D6-F086-4AF5-A864-3B1E97F611A3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CD7B26-3398-4CC4-8430-9B9277349B3A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30EC15-3DB2-4DAB-947C-848BEFC8A090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4" name="Tijdelijke aanduiding 3 voor voetteks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8D5D441-AF3D-43CB-A8BE-D61E1974C2A2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hthoe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ED8E96F-06ED-4E45-B685-44C299048226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1" name="Rechthoe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hthoe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868E82D-FA39-4419-AB02-8C2D791820A8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08A7925D-D9A0-41FC-BFD5-1A0435FB79DB}" type="datetime1">
              <a:rPr lang="nl-NL" noProof="0" smtClean="0"/>
              <a:t>4-10-2021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0214" y="1059872"/>
            <a:ext cx="3753631" cy="4748645"/>
          </a:xfrm>
        </p:spPr>
        <p:txBody>
          <a:bodyPr rtlCol="0">
            <a:normAutofit/>
          </a:bodyPr>
          <a:lstStyle/>
          <a:p>
            <a:pPr algn="l" rtl="0"/>
            <a:r>
              <a:rPr lang="nl-NL" sz="3600" dirty="0">
                <a:solidFill>
                  <a:srgbClr val="FFFFFF"/>
                </a:solidFill>
              </a:rPr>
              <a:t>Theorie en begeleiden I.O.</a:t>
            </a:r>
            <a:br>
              <a:rPr lang="nl-NL" sz="3600" dirty="0">
                <a:solidFill>
                  <a:srgbClr val="FFFFFF"/>
                </a:solidFill>
              </a:rPr>
            </a:br>
            <a:br>
              <a:rPr lang="nl-NL" sz="48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Sfeerafdeling</a:t>
            </a:r>
            <a:br>
              <a:rPr lang="nl-NL" sz="4800" dirty="0">
                <a:solidFill>
                  <a:srgbClr val="FFFFFF"/>
                </a:solidFill>
              </a:rPr>
            </a:br>
            <a:endParaRPr lang="nl-NL" sz="4800" dirty="0">
              <a:solidFill>
                <a:srgbClr val="FFFFFF"/>
              </a:solidFill>
            </a:endParaRPr>
          </a:p>
        </p:txBody>
      </p:sp>
      <p:sp>
        <p:nvSpPr>
          <p:cNvPr id="7" name="Subtitel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3" y="4717720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nl-NL" sz="2000" dirty="0">
                <a:solidFill>
                  <a:srgbClr val="FFFFFF"/>
                </a:solidFill>
              </a:rPr>
              <a:t>4 oktober</a:t>
            </a:r>
          </a:p>
        </p:txBody>
      </p:sp>
      <p:pic>
        <p:nvPicPr>
          <p:cNvPr id="1026" name="Picture 2" descr="Woondecoraties - Tuincentrum Heerdink">
            <a:extLst>
              <a:ext uri="{FF2B5EF4-FFF2-40B4-BE49-F238E27FC236}">
                <a16:creationId xmlns:a16="http://schemas.microsoft.com/office/drawing/2014/main" id="{B9F3DA97-00E0-4107-AFE0-EDDE07D6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5" y="1245934"/>
            <a:ext cx="6341097" cy="47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2505C-F91F-463C-AFEE-0394A98A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22 ideeën over Centrale compositie | etalages, compositie, etalage">
            <a:extLst>
              <a:ext uri="{FF2B5EF4-FFF2-40B4-BE49-F238E27FC236}">
                <a16:creationId xmlns:a16="http://schemas.microsoft.com/office/drawing/2014/main" id="{1CDA819A-9577-49B3-8060-CA721425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5" y="709956"/>
            <a:ext cx="451485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taleren/Presenteren">
            <a:extLst>
              <a:ext uri="{FF2B5EF4-FFF2-40B4-BE49-F238E27FC236}">
                <a16:creationId xmlns:a16="http://schemas.microsoft.com/office/drawing/2014/main" id="{A422FAB2-3F7B-49D9-A24E-1EA6A94BC8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94" y="1156001"/>
            <a:ext cx="3025154" cy="45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0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92E89-9B4D-449E-872D-6E3D295F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Dit is een originele productpresentatie, ze hebben het op een leuke manier  ingedeeld. Ook al heeft een giraffe niks te maken met het merk heeft het  zeker i… | 디스플레이">
            <a:extLst>
              <a:ext uri="{FF2B5EF4-FFF2-40B4-BE49-F238E27FC236}">
                <a16:creationId xmlns:a16="http://schemas.microsoft.com/office/drawing/2014/main" id="{D1FA6E9F-754A-4675-A0AB-A1172B1AA8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0" y="740919"/>
            <a:ext cx="5715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3D10CD-CB81-496D-8627-C97E52E40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666" y="2239473"/>
            <a:ext cx="2889398" cy="37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086FE-04E6-4B1D-BE3C-9CF70E36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08667"/>
            <a:ext cx="10058400" cy="4947515"/>
          </a:xfrm>
        </p:spPr>
        <p:txBody>
          <a:bodyPr>
            <a:normAutofit/>
          </a:bodyPr>
          <a:lstStyle/>
          <a:p>
            <a:r>
              <a:rPr lang="nl-NL" sz="3200" dirty="0"/>
              <a:t>Maar presenteren doe je niet alleen met een etalage of sfeerpresentatie…..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dirty="0">
                <a:latin typeface="Century Gothic" panose="020B0502020202020204" pitchFamily="34" charset="0"/>
                <a:cs typeface="Arial" panose="020B0604020202020204" pitchFamily="34" charset="0"/>
              </a:rPr>
              <a:t>Je presenteert je meeste artikelen </a:t>
            </a:r>
            <a:r>
              <a:rPr lang="nl-NL" sz="3200" b="1" i="1" u="sng" dirty="0" err="1">
                <a:latin typeface="Century Gothic" panose="020B0502020202020204" pitchFamily="34" charset="0"/>
                <a:cs typeface="Arial" panose="020B0604020202020204" pitchFamily="34" charset="0"/>
              </a:rPr>
              <a:t>ìn</a:t>
            </a:r>
            <a:r>
              <a:rPr lang="nl-NL" sz="3200" dirty="0">
                <a:latin typeface="Century Gothic" panose="020B0502020202020204" pitchFamily="34" charset="0"/>
                <a:cs typeface="Arial" panose="020B0604020202020204" pitchFamily="34" charset="0"/>
              </a:rPr>
              <a:t> de winkel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D744E7-35C9-4692-8CEB-6F4F0E1B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670958"/>
            <a:ext cx="10058400" cy="364081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0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AE38D-AF74-4097-AE6D-9BB3CD6C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nl-NL" dirty="0"/>
              <a:t>Displays</a:t>
            </a:r>
          </a:p>
        </p:txBody>
      </p:sp>
      <p:pic>
        <p:nvPicPr>
          <p:cNvPr id="10248" name="Picture 8" descr="Bloemen- en kadokaartjes | Paper Art">
            <a:extLst>
              <a:ext uri="{FF2B5EF4-FFF2-40B4-BE49-F238E27FC236}">
                <a16:creationId xmlns:a16="http://schemas.microsoft.com/office/drawing/2014/main" id="{19D48FCE-1757-4E88-9412-BE3D25AE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34" y="3076007"/>
            <a:ext cx="3211337" cy="32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inkeldisplay - MuseumDepotShop">
            <a:extLst>
              <a:ext uri="{FF2B5EF4-FFF2-40B4-BE49-F238E27FC236}">
                <a16:creationId xmlns:a16="http://schemas.microsoft.com/office/drawing/2014/main" id="{A6D0348A-82B4-4A15-991A-A3660BEAB8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9" y="2438997"/>
            <a:ext cx="2620851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rkoopdisplay - Joalpe International B.V.">
            <a:extLst>
              <a:ext uri="{FF2B5EF4-FFF2-40B4-BE49-F238E27FC236}">
                <a16:creationId xmlns:a16="http://schemas.microsoft.com/office/drawing/2014/main" id="{E5A78E9D-79FD-4117-92D5-93255B3FD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23" y="646693"/>
            <a:ext cx="2375949" cy="57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lti-materiaal display met hout, POS 100% op maat gemaakt">
            <a:extLst>
              <a:ext uri="{FF2B5EF4-FFF2-40B4-BE49-F238E27FC236}">
                <a16:creationId xmlns:a16="http://schemas.microsoft.com/office/drawing/2014/main" id="{C92236E4-06DA-4D29-A6C0-AB651504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69" y="453210"/>
            <a:ext cx="2228062" cy="33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4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AC59B-95E7-461D-9A0E-E13E0567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Hoekpresentatie</a:t>
            </a:r>
          </a:p>
        </p:txBody>
      </p:sp>
      <p:pic>
        <p:nvPicPr>
          <p:cNvPr id="4" name="Tijdelijke aanduiding voor inhoud 3" descr="http://www.nifem.nl/images/fullscreen/kaarsen-presentatie.jpg">
            <a:extLst>
              <a:ext uri="{FF2B5EF4-FFF2-40B4-BE49-F238E27FC236}">
                <a16:creationId xmlns:a16="http://schemas.microsoft.com/office/drawing/2014/main" id="{AB6A13C8-46DA-404D-B690-CEE2641B2F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36" y="2103438"/>
            <a:ext cx="6231928" cy="393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04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03376-FD0A-4200-BB01-04D6E975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Wandpresentatie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857BF7-E6E2-4AEF-B9C0-6DBF7962C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http://www.robs-tuincentrum.nl/wp-content/uploads/2013/11/Aardewerk-potterie-9.jpg">
            <a:extLst>
              <a:ext uri="{FF2B5EF4-FFF2-40B4-BE49-F238E27FC236}">
                <a16:creationId xmlns:a16="http://schemas.microsoft.com/office/drawing/2014/main" id="{B72868D0-B5A3-4E2D-89B5-9CB701392FC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8"/>
          <a:stretch/>
        </p:blipFill>
        <p:spPr bwMode="auto">
          <a:xfrm>
            <a:off x="2081212" y="2333905"/>
            <a:ext cx="8029575" cy="3701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184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03DAD-7F24-42E4-A06B-C536A024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Koppresentatie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0B8C67B-CA99-4B99-86C9-025823197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046" y="1910986"/>
            <a:ext cx="5763907" cy="4418303"/>
          </a:xfrm>
        </p:spPr>
      </p:pic>
    </p:spTree>
    <p:extLst>
      <p:ext uri="{BB962C8B-B14F-4D97-AF65-F5344CB8AC3E}">
        <p14:creationId xmlns:p14="http://schemas.microsoft.com/office/powerpoint/2010/main" val="320718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19CDA-B132-41A3-A941-AF3CC9D4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Eilandpresentatie</a:t>
            </a:r>
          </a:p>
        </p:txBody>
      </p:sp>
      <p:pic>
        <p:nvPicPr>
          <p:cNvPr id="4" name="Tijdelijke aanduiding voor inhoud 3" descr="http://www.nifem.nl/images/fullscreen/planten-uitgelicht.jpg">
            <a:extLst>
              <a:ext uri="{FF2B5EF4-FFF2-40B4-BE49-F238E27FC236}">
                <a16:creationId xmlns:a16="http://schemas.microsoft.com/office/drawing/2014/main" id="{51A72B71-1672-4E2A-8FC7-EED7A8FD87A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671" r="30517"/>
          <a:stretch/>
        </p:blipFill>
        <p:spPr bwMode="auto">
          <a:xfrm>
            <a:off x="3497824" y="2103438"/>
            <a:ext cx="5196351" cy="3932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71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E5A27-460B-4226-9FF4-64B37B1F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Doorlooppresentatie</a:t>
            </a:r>
          </a:p>
        </p:txBody>
      </p:sp>
      <p:pic>
        <p:nvPicPr>
          <p:cNvPr id="4" name="Tijdelijke aanduiding voor inhoud 3" descr="https://tuinland.nl/data/styleit/kerst(3).jpg">
            <a:extLst>
              <a:ext uri="{FF2B5EF4-FFF2-40B4-BE49-F238E27FC236}">
                <a16:creationId xmlns:a16="http://schemas.microsoft.com/office/drawing/2014/main" id="{1CFE9E6E-48CB-40CD-8EF7-EEEDE8BA8F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13" y="1837189"/>
            <a:ext cx="5989739" cy="45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152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4855F-CC90-4AEF-9B90-829382F8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 doorlezen </a:t>
            </a:r>
            <a:r>
              <a:rPr lang="nl-NL" sz="2800" dirty="0"/>
              <a:t>(+/- 10 min.)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63459F-9A48-4B96-BC92-118AC10DF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Cum Laude, Sfeerafdeling, KL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Ordenen van de productpresentatie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Prijzen van artikelen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0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E6591-67B2-41A6-8D5B-ABA4DEFA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Nog even opfrissen….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55D39A-66F9-4B14-A5E7-A51624BB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014194"/>
            <a:ext cx="10058400" cy="3931920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ordenen/plaatsen van producten tot één geheel</a:t>
            </a:r>
          </a:p>
        </p:txBody>
      </p:sp>
      <p:pic>
        <p:nvPicPr>
          <p:cNvPr id="6146" name="Picture 2" descr="Compositieregels | Fotograaf Texel">
            <a:extLst>
              <a:ext uri="{FF2B5EF4-FFF2-40B4-BE49-F238E27FC236}">
                <a16:creationId xmlns:a16="http://schemas.microsoft.com/office/drawing/2014/main" id="{9E49398F-810B-4F8E-AD4E-DDDCD692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0" y="3129095"/>
            <a:ext cx="10678059" cy="183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70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E0733-4536-434A-88AB-F043B5E8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B47F8A-E0CF-42EA-844F-A609E1C27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Producten presenteer je vaak op basis van verwantschap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Producten combineer je omdat die logisch gezien bij elkaar passen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808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AB2CA-BF2F-4653-9618-8B936A72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Productverwantschap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BA7319-F7D3-4011-BB22-7163D1635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74084"/>
            <a:ext cx="10058400" cy="3660956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Consumptieverwant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Productieverwant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Merkverwant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Prijsverwant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Stijlverwant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Themaverwant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Herkomstverwant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Verwantschap toepassen kan zeker omzet verhogend werken!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50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C7B01-FC2B-4515-B121-5DF4F4B2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Presentatie opstelling in de winkel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0B0DDB-834A-478F-BA6A-A63F92622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/>
          <a:lstStyle/>
          <a:p>
            <a:r>
              <a:rPr lang="nl-NL" dirty="0"/>
              <a:t>Frontaal </a:t>
            </a:r>
          </a:p>
        </p:txBody>
      </p:sp>
      <p:pic>
        <p:nvPicPr>
          <p:cNvPr id="2054" name="Picture 6" descr="Handige tips voor je winkel, de lente komt! - Een Meter Zestig">
            <a:extLst>
              <a:ext uri="{FF2B5EF4-FFF2-40B4-BE49-F238E27FC236}">
                <a16:creationId xmlns:a16="http://schemas.microsoft.com/office/drawing/2014/main" id="{6C5B2779-1E5E-4CB3-ABC0-87ACF434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41" y="1940099"/>
            <a:ext cx="7508147" cy="439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59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361DA-793B-4CA4-A6E9-92199C6E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EE60D8-0C15-4ED1-AC59-5C929F2D7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Hang en leg</a:t>
            </a:r>
          </a:p>
        </p:txBody>
      </p:sp>
      <p:pic>
        <p:nvPicPr>
          <p:cNvPr id="3074" name="Picture 2" descr="Visualmerchandising #VM #presentatie #productpresentatie #merkbeleving  #brandpresentation #styling #displ… | Kledingwinkel displays, Kleding  displays, Uitdagingen">
            <a:extLst>
              <a:ext uri="{FF2B5EF4-FFF2-40B4-BE49-F238E27FC236}">
                <a16:creationId xmlns:a16="http://schemas.microsoft.com/office/drawing/2014/main" id="{0B905540-2823-421A-ABAB-371BF7EEB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4" y="653474"/>
            <a:ext cx="3783697" cy="56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40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50371-8255-4F40-B3A1-B18BFD95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575908-B191-4DF3-8568-3C221F752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Gebogen </a:t>
            </a:r>
            <a:r>
              <a:rPr lang="nl-NL" dirty="0"/>
              <a:t>lijnen</a:t>
            </a:r>
          </a:p>
        </p:txBody>
      </p:sp>
      <p:pic>
        <p:nvPicPr>
          <p:cNvPr id="4098" name="Picture 2" descr="eilanddisplay | Display winkel">
            <a:extLst>
              <a:ext uri="{FF2B5EF4-FFF2-40B4-BE49-F238E27FC236}">
                <a16:creationId xmlns:a16="http://schemas.microsoft.com/office/drawing/2014/main" id="{04590792-FD98-4052-9731-FF26512AC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11" y="967265"/>
            <a:ext cx="6375283" cy="53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73C42-FA5C-465F-BA00-3D437C55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Prijzen van artikelen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F8EC8D-1E22-4BB5-A1DA-BFFB9AE54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Passend bij de winkelformule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Altijd in euro’s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Subtiel of juist duidelijk in beeld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 welke eenheid?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Duidelijk leesbaar en zichtbaar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Foutloos….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47211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D2E30-B04F-4C99-8FBE-C2D04C56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DB55CA-03E5-48ED-8DE7-6064F4077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Elektronische prijskaartjes in supermarkten Ahold Delhaize - RetailNews">
            <a:extLst>
              <a:ext uri="{FF2B5EF4-FFF2-40B4-BE49-F238E27FC236}">
                <a16:creationId xmlns:a16="http://schemas.microsoft.com/office/drawing/2014/main" id="{B0CC7941-3CF1-4D6E-ADD5-4B07B7E2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43" y="510161"/>
            <a:ext cx="4517412" cy="30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ijskaartjes - Etikettenkoning">
            <a:extLst>
              <a:ext uri="{FF2B5EF4-FFF2-40B4-BE49-F238E27FC236}">
                <a16:creationId xmlns:a16="http://schemas.microsoft.com/office/drawing/2014/main" id="{1331072F-87F4-4F0B-B545-AB4681CD4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74" y="2694010"/>
            <a:ext cx="4197292" cy="31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1FE4788-605C-4767-A1FF-CD6B0B04EF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08" y="510161"/>
            <a:ext cx="3165111" cy="237383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611D016-DBE5-4219-8F89-C4799F613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2" y="3622628"/>
            <a:ext cx="4145973" cy="2763982"/>
          </a:xfrm>
          <a:prstGeom prst="rect">
            <a:avLst/>
          </a:prstGeom>
        </p:spPr>
      </p:pic>
      <p:pic>
        <p:nvPicPr>
          <p:cNvPr id="5126" name="Picture 6" descr="Schrijven &amp;amp; prijskaartjes">
            <a:extLst>
              <a:ext uri="{FF2B5EF4-FFF2-40B4-BE49-F238E27FC236}">
                <a16:creationId xmlns:a16="http://schemas.microsoft.com/office/drawing/2014/main" id="{CC8180B8-BE60-4AB8-8D46-72B9DB05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5" y="1251850"/>
            <a:ext cx="3165111" cy="23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8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12DA4-CE96-4C2C-8BCB-BF48DA28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EF42FA-D0CA-4F49-ABCC-6FE55D445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B8E9F2-59F0-4C04-BAF4-DCF37A5A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65" y="2320392"/>
            <a:ext cx="3123578" cy="2868593"/>
          </a:xfrm>
          <a:prstGeom prst="rect">
            <a:avLst/>
          </a:prstGeom>
        </p:spPr>
      </p:pic>
      <p:pic>
        <p:nvPicPr>
          <p:cNvPr id="4098" name="Picture 2" descr="Piramidaal | Compositie, Piramide, Etalage">
            <a:extLst>
              <a:ext uri="{FF2B5EF4-FFF2-40B4-BE49-F238E27FC236}">
                <a16:creationId xmlns:a16="http://schemas.microsoft.com/office/drawing/2014/main" id="{6A97B62C-F31B-4E3F-945A-50C806E3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78" y="2014797"/>
            <a:ext cx="3948244" cy="43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ramide compositie | Piramide, Compositie, Etalages">
            <a:extLst>
              <a:ext uri="{FF2B5EF4-FFF2-40B4-BE49-F238E27FC236}">
                <a16:creationId xmlns:a16="http://schemas.microsoft.com/office/drawing/2014/main" id="{C6BE762A-03B4-49DA-BAC7-4374A57A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15" y="491592"/>
            <a:ext cx="393192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40DF4-7D66-4EC8-9330-95176359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Symmetrie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9BC99E-F3C7-43DA-9B26-826BE2E1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Ordenen - Muzeem">
            <a:extLst>
              <a:ext uri="{FF2B5EF4-FFF2-40B4-BE49-F238E27FC236}">
                <a16:creationId xmlns:a16="http://schemas.microsoft.com/office/drawing/2014/main" id="{8675B31A-B85E-4154-BAF9-0F7515280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3" y="3345873"/>
            <a:ext cx="4480293" cy="30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titled">
            <a:extLst>
              <a:ext uri="{FF2B5EF4-FFF2-40B4-BE49-F238E27FC236}">
                <a16:creationId xmlns:a16="http://schemas.microsoft.com/office/drawing/2014/main" id="{762FB795-F71E-42D6-82FD-82A15B209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58" y="578007"/>
            <a:ext cx="3990445" cy="26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titled">
            <a:extLst>
              <a:ext uri="{FF2B5EF4-FFF2-40B4-BE49-F238E27FC236}">
                <a16:creationId xmlns:a16="http://schemas.microsoft.com/office/drawing/2014/main" id="{CE653272-C217-4659-A6D1-31FFE8E8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17" y="3317669"/>
            <a:ext cx="4374989" cy="30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6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2D736-BAD7-46C4-9AB9-A9CAABF2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Asymmetrie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DC09F08-7C33-4457-AFF0-5B7D05D65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310" y="2425204"/>
            <a:ext cx="2918278" cy="3790202"/>
          </a:xfrm>
        </p:spPr>
      </p:pic>
      <p:pic>
        <p:nvPicPr>
          <p:cNvPr id="3074" name="Picture 2" descr="Etaleren/Presenteren">
            <a:extLst>
              <a:ext uri="{FF2B5EF4-FFF2-40B4-BE49-F238E27FC236}">
                <a16:creationId xmlns:a16="http://schemas.microsoft.com/office/drawing/2014/main" id="{70AFA6C5-D160-4607-9F4E-7D40BDDD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69" y="508626"/>
            <a:ext cx="3091824" cy="46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1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583F6-3482-4BF2-B393-358288C0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Ritme</a:t>
            </a:r>
          </a:p>
        </p:txBody>
      </p:sp>
      <p:pic>
        <p:nvPicPr>
          <p:cNvPr id="1026" name="Picture 2" descr="6-7 | D&amp;amp;P PRESENTEREN, PROMOTEN &amp;amp; VERKOPEN Flashcards | Quizlet">
            <a:extLst>
              <a:ext uri="{FF2B5EF4-FFF2-40B4-BE49-F238E27FC236}">
                <a16:creationId xmlns:a16="http://schemas.microsoft.com/office/drawing/2014/main" id="{1E0306F4-13AE-4C22-99BB-EBCD096586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4" y="4205728"/>
            <a:ext cx="3167587" cy="208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 Louis Vuitton etalage van jeppelke">
            <a:extLst>
              <a:ext uri="{FF2B5EF4-FFF2-40B4-BE49-F238E27FC236}">
                <a16:creationId xmlns:a16="http://schemas.microsoft.com/office/drawing/2014/main" id="{588BBEE5-5823-405A-B3C4-BD487F60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89" y="726484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ndige tips voor je winkel, de lente komt! - Een Meter Zestig">
            <a:extLst>
              <a:ext uri="{FF2B5EF4-FFF2-40B4-BE49-F238E27FC236}">
                <a16:creationId xmlns:a16="http://schemas.microsoft.com/office/drawing/2014/main" id="{F4C5BB83-5ED0-4613-9D1E-C33B79E3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05" y="4071913"/>
            <a:ext cx="4055515" cy="23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4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DD73E-8112-4937-809E-AE6011FC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7EA22C-47A1-4790-81C1-D32AA794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2594"/>
            <a:ext cx="10058400" cy="5392446"/>
          </a:xfrm>
        </p:spPr>
        <p:txBody>
          <a:bodyPr>
            <a:normAutofit/>
          </a:bodyPr>
          <a:lstStyle/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Diagonaal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Horizontaal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Verticaal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Centraal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6C07EA-F2C6-4267-8B05-4447F689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639" y="3051173"/>
            <a:ext cx="2651629" cy="3380099"/>
          </a:xfrm>
          <a:prstGeom prst="rect">
            <a:avLst/>
          </a:prstGeom>
        </p:spPr>
      </p:pic>
      <p:pic>
        <p:nvPicPr>
          <p:cNvPr id="2052" name="Picture 4" descr="Etaleren/Presenteren">
            <a:extLst>
              <a:ext uri="{FF2B5EF4-FFF2-40B4-BE49-F238E27FC236}">
                <a16:creationId xmlns:a16="http://schemas.microsoft.com/office/drawing/2014/main" id="{07EBA92D-9D4C-456B-876F-7746F76B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587" y="5608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ositie">
            <a:extLst>
              <a:ext uri="{FF2B5EF4-FFF2-40B4-BE49-F238E27FC236}">
                <a16:creationId xmlns:a16="http://schemas.microsoft.com/office/drawing/2014/main" id="{06E7E2AD-BCBA-4F58-A1A6-AE3C30AA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8" y="390481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0 ideeën over Diagonale Compositie Styling | etalages, etalage, etalage  winkel">
            <a:extLst>
              <a:ext uri="{FF2B5EF4-FFF2-40B4-BE49-F238E27FC236}">
                <a16:creationId xmlns:a16="http://schemas.microsoft.com/office/drawing/2014/main" id="{66E345A6-E489-4D23-9760-23873699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952" y="3110654"/>
            <a:ext cx="3261139" cy="32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22 ideeën over Centrale compositie | etalages, compositie, etalage">
            <a:extLst>
              <a:ext uri="{FF2B5EF4-FFF2-40B4-BE49-F238E27FC236}">
                <a16:creationId xmlns:a16="http://schemas.microsoft.com/office/drawing/2014/main" id="{9701429E-A1D2-4FB7-B10D-A12E11843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30" y="383624"/>
            <a:ext cx="2674360" cy="32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4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E5E58-7F8C-430F-B035-F2948688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Blikvanger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B803F92-7D81-4193-B29E-F9DF02CF8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07" y="1905178"/>
            <a:ext cx="4344185" cy="4423350"/>
          </a:xfrm>
        </p:spPr>
      </p:pic>
    </p:spTree>
    <p:extLst>
      <p:ext uri="{BB962C8B-B14F-4D97-AF65-F5344CB8AC3E}">
        <p14:creationId xmlns:p14="http://schemas.microsoft.com/office/powerpoint/2010/main" val="117789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D7C44-C2FA-4132-B79F-CC2325C9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Blikvanger?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FACD32-1C08-4CD4-9AAF-5657DDFEA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Kleur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Middelpunt/Ooghoogte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Verhouding (bijv. groot/klein)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Compositie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Vorm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Manier van bevestigen (bijv. hangen)</a:t>
            </a:r>
          </a:p>
        </p:txBody>
      </p:sp>
    </p:spTree>
    <p:extLst>
      <p:ext uri="{BB962C8B-B14F-4D97-AF65-F5344CB8AC3E}">
        <p14:creationId xmlns:p14="http://schemas.microsoft.com/office/powerpoint/2010/main" val="2578823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 - Tuin</Template>
  <TotalTime>0</TotalTime>
  <Words>181</Words>
  <Application>Microsoft Office PowerPoint</Application>
  <PresentationFormat>Breedbeeld</PresentationFormat>
  <Paragraphs>61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Century Gothic</vt:lpstr>
      <vt:lpstr>Savon</vt:lpstr>
      <vt:lpstr>Theorie en begeleiden I.O.  Sfeerafdeling </vt:lpstr>
      <vt:lpstr>Nog even opfrissen….</vt:lpstr>
      <vt:lpstr>Piramide</vt:lpstr>
      <vt:lpstr>Symmetrie</vt:lpstr>
      <vt:lpstr>Asymmetrie</vt:lpstr>
      <vt:lpstr>Ritme</vt:lpstr>
      <vt:lpstr>PowerPoint-presentatie</vt:lpstr>
      <vt:lpstr>Blikvanger</vt:lpstr>
      <vt:lpstr>Blikvanger?</vt:lpstr>
      <vt:lpstr>PowerPoint-presentatie</vt:lpstr>
      <vt:lpstr>PowerPoint-presentatie</vt:lpstr>
      <vt:lpstr>Maar presenteren doe je niet alleen met een etalage of sfeerpresentatie…..  Je presenteert je meeste artikelen ìn de winkel </vt:lpstr>
      <vt:lpstr>Displays</vt:lpstr>
      <vt:lpstr>Hoekpresentatie</vt:lpstr>
      <vt:lpstr>Wandpresentatie</vt:lpstr>
      <vt:lpstr>Koppresentatie</vt:lpstr>
      <vt:lpstr>Eilandpresentatie</vt:lpstr>
      <vt:lpstr>Doorlooppresentatie</vt:lpstr>
      <vt:lpstr>Bronnen doorlezen (+/- 10 min.)</vt:lpstr>
      <vt:lpstr>PowerPoint-presentatie</vt:lpstr>
      <vt:lpstr>Productverwantschap</vt:lpstr>
      <vt:lpstr>Presentatie opstelling in de winkel</vt:lpstr>
      <vt:lpstr>PowerPoint-presentatie</vt:lpstr>
      <vt:lpstr>PowerPoint-presentatie</vt:lpstr>
      <vt:lpstr>Prijzen van artikelen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2020-09-09T13:44:44Z</dcterms:created>
  <dcterms:modified xsi:type="dcterms:W3CDTF">2021-10-04T12:41:50Z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